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424565" ContentType="image/png"/>
  <Default Extension="274104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49f6ef6781.06424565"/>
  <Relationship Id="rId3" Type="http://schemas.openxmlformats.org/officeDocument/2006/relationships/image" Target="../media/logo_673d749f7c54a72.274104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iagnostic Algorithm" descr="Diagnostic Algori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86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igo M, Huber L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gnostic Algori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2024-11-20T05:33:19Z</dcterms:created>
  <dcterms:modified xsi:type="dcterms:W3CDTF">2024-11-20T05:33:19Z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