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670086" ContentType="image/png"/>
  <Default Extension="68605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1f5164811.62670086"/>
  <Relationship Id="rId3" Type="http://schemas.openxmlformats.org/officeDocument/2006/relationships/image" Target="../media/logo_673d721f55c8542.68605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Management Algorithm" descr="Management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2024-11-20T05:22:39Z</dcterms:created>
  <dcterms:modified xsi:type="dcterms:W3CDTF">2024-11-20T05:22:39Z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