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21564" ContentType="image/png"/>
  <Default Extension="74500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2433e0921.35221564"/>
  <Relationship Id="rId3" Type="http://schemas.openxmlformats.org/officeDocument/2006/relationships/image" Target="../media/logo_673d732447bf242.74500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Pulmonary Embolism Severity Index Prognostic Score" descr="Pulmonary Embolism Severity Index Prognostic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Huber L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lmonary Embolism Severity Index Prognostic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2024-11-20T05:27:00Z</dcterms:created>
  <dcterms:modified xsi:type="dcterms:W3CDTF">2024-11-20T05:27:00Z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