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768608" ContentType="image/png"/>
  <Default Extension="211586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3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1f81b27771.71768608"/>
  <Relationship Id="rId3" Type="http://schemas.openxmlformats.org/officeDocument/2006/relationships/image" Target="../media/logo_673d71f8335fc52.211586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91100"/>
          <a:chOff x="9525" y="9525"/>
          <a:chExt cx="9229725" cy="4991100"/>
        </a:xfrm>
      </p:grpSpPr>
      <p:pic>
        <p:nvPicPr>
          <p:cNvPr id="1" name="Risk Factors of Venous Thromboembolism" descr="Risk Factors of Venous Thromboembolis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29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rigo M, Huber L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sk Factors of Venous Thromboembolis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2024-11-20T05:22:00Z</dcterms:created>
  <dcterms:modified xsi:type="dcterms:W3CDTF">2024-11-20T05:22:00Z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