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169319" ContentType="image/png"/>
  <Default Extension="227651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0cadbc781.81169319"/>
  <Relationship Id="rId3" Type="http://schemas.openxmlformats.org/officeDocument/2006/relationships/image" Target="../media/logo_673d720cc2f6d92.227651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Optimal Procedural Success" descr="Optimal Procedural Succ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00625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ehy JP, Chhatriwalla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al Procedural Succ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2024-11-20T05:22:20Z</dcterms:created>
  <dcterms:modified xsi:type="dcterms:W3CDTF">2024-11-20T05:22:20Z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