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169319" ContentType="image/png"/>
  <Default Extension="227651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20cadbc781.81169319"/>
  <Relationship Id="rId3" Type="http://schemas.openxmlformats.org/officeDocument/2006/relationships/image" Target="../media/logo_673d720cc2f6d92.227651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00675"/>
          <a:chOff x="9525" y="9525"/>
          <a:chExt cx="9229725" cy="5400675"/>
        </a:xfrm>
      </p:grpSpPr>
      <p:pic>
        <p:nvPicPr>
          <p:cNvPr id="1" name="Optimal Procedural Success" descr="Optimal Procedural Succ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00625" cy="4638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eehy JP, Chhatriwalla A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mal Procedural Succ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2024-11-20T05:22:20Z</dcterms:created>
  <dcterms:modified xsi:type="dcterms:W3CDTF">2024-11-20T05:22:20Z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