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502469" ContentType="image/png"/>
  <Default Extension="222081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6b825bd01.32502469"/>
  <Relationship Id="rId3" Type="http://schemas.openxmlformats.org/officeDocument/2006/relationships/image" Target="../media/logo_673d726b91f3f92.222081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Optimal Procedural Success Stratified by Institutional Case Count" descr="Optimal Procedural Success Stratified by Institutional Case Cou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ehy JP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al Procedural Success Stratified by Institutional Case Cou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2024-11-20T05:23:55Z</dcterms:created>
  <dcterms:modified xsi:type="dcterms:W3CDTF">2024-11-20T05:23:55Z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