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202976" ContentType="image/png"/>
  <Default Extension="411678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2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16026ae281.74202976"/>
  <Relationship Id="rId3" Type="http://schemas.openxmlformats.org/officeDocument/2006/relationships/image" Target="../media/logo_673d71603608f32.411678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53050"/>
          <a:chOff x="9525" y="9525"/>
          <a:chExt cx="9229725" cy="5353050"/>
        </a:xfrm>
      </p:grpSpPr>
      <p:pic>
        <p:nvPicPr>
          <p:cNvPr id="1" name="Optimal Procedural Success Stratified by Operator Case Count" descr="Optimal Procedural Success Stratified by Operator Case Cou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72050" cy="4591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eehy JP, Chhatriwalla A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ptimal Procedural Success Stratified by Operator Case Cou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2024-11-20T05:19:28Z</dcterms:created>
  <dcterms:modified xsi:type="dcterms:W3CDTF">2024-11-20T05:19:28Z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