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748347" ContentType="image/png"/>
  <Default Extension="323303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6075df6a11.25748347"/>
  <Relationship Id="rId3" Type="http://schemas.openxmlformats.org/officeDocument/2006/relationships/image" Target="../media/logo_673d76077294102.323303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09925"/>
          <a:chOff x="9525" y="9525"/>
          <a:chExt cx="9229725" cy="3209925"/>
        </a:xfrm>
      </p:grpSpPr>
      <p:pic>
        <p:nvPicPr>
          <p:cNvPr id="1" name="Optimizing the Flying V" descr="Optimizing the Flying V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447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n JM, Rogers T, Greenbaum AB, Babaliaros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timizing the Flying V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2024-11-20T05:39:19Z</dcterms:created>
  <dcterms:modified xsi:type="dcterms:W3CDTF">2024-11-20T05:39:19Z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