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400728" ContentType="image/png"/>
  <Default Extension="932904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1096df441.82400728"/>
  <Relationship Id="rId3" Type="http://schemas.openxmlformats.org/officeDocument/2006/relationships/image" Target="../media/logo_673d7610aa05362.932904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assic Retrograde LAMPOON" descr="Classic Retrograde LAMP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05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JM, Rogers T, Greenbaum AB, Babaliaros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c Retrograde LAMP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2024-11-20T05:39:28Z</dcterms:created>
  <dcterms:modified xsi:type="dcterms:W3CDTF">2024-11-20T05:39:28Z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