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419411" ContentType="image/png"/>
  <Default Extension="923629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2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189b6ddc11.05419411"/>
  <Relationship Id="rId3" Type="http://schemas.openxmlformats.org/officeDocument/2006/relationships/image" Target="../media/logo_673d7189cd55192.923629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ASILICA Procedure" descr="BASILICA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14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n JM, Rogers T, Greenbaum AB, Babaliaros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ILICA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2024-11-20T05:20:09Z</dcterms:created>
  <dcterms:modified xsi:type="dcterms:W3CDTF">2024-11-20T05:20:09Z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