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126949" ContentType="image/png"/>
  <Default Extension="651928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3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5a502da951.94126949"/>
  <Relationship Id="rId3" Type="http://schemas.openxmlformats.org/officeDocument/2006/relationships/image" Target="../media/logo_673d75a51b7c062.651928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00600"/>
          <a:chOff x="9525" y="9525"/>
          <a:chExt cx="9229725" cy="4800600"/>
        </a:xfrm>
      </p:grpSpPr>
      <p:pic>
        <p:nvPicPr>
          <p:cNvPr id="1" name="Fluoroscopy Image of the ELASTA-Clip Procedure" descr="Fluoroscopy Image of the ELASTA-Clip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33950" cy="4038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n JM, Rogers T, Greenbaum AB, Babaliaros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uoroscopy Image of the ELASTA-Clip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2024-11-20T05:37:41Z</dcterms:created>
  <dcterms:modified xsi:type="dcterms:W3CDTF">2024-11-20T05:37:41Z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