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09547163" ContentType="image/png"/>
  <Default Extension="03991514"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9729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d757dd1b9591.09547163"/>
  <Relationship Id="rId3" Type="http://schemas.openxmlformats.org/officeDocument/2006/relationships/image" Target="../media/logo_673d757de4a9b42.03991514"/>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505450"/>
          <a:chOff x="9525" y="9525"/>
          <a:chExt cx="9229725" cy="5505450"/>
        </a:xfrm>
      </p:grpSpPr>
      <p:pic>
        <p:nvPicPr>
          <p:cNvPr id="1" name="Treatment Algorithm for Patients with NSTEMI" descr="Treatment Algorithm for Patients with NSTEMI"/>
          <p:cNvPicPr>
            <a:picLocks noChangeAspect="1"/>
          </p:cNvPicPr>
          <p:nvPr/>
        </p:nvPicPr>
        <p:blipFill>
          <a:blip r:embed="rId2"/>
          <a:stretch>
            <a:fillRect/>
          </a:stretch>
        </p:blipFill>
        <p:spPr>
          <a:xfrm>
            <a:off x="9525" y="885825"/>
            <a:ext cx="4743450" cy="461962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n JW, Chew DP, Abdul Kader MAS, Ako J, Bahl VK, Chan M, Park KW, Chandra P, Hsieh IC, Huan DQ, Johar S, Juzar DA, Kim BK, Lee CW, Lee MKY, Li  YH, Almahmeed W, Sison EO, Tan DSY, Wang YC, Yeh SJ, Montalescot G]]></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reatment Algorithm for Patients with NSTEMI]]></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02.]]></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0.40]]></a:t>
            </a:r>
          </a:p>
        </p:txBody>
      </p:sp>
    </p:spTree>
  </p:cSld>
  <p:clrMapOvr>
    <a:masterClrMapping/>
  </p:clrMapOvr>
</p:sld>
</file>

<file path=ppt/theme/theme1.xml><?xml version="1.0" encoding="utf-8"?>
<a:theme xmlns:a="http://schemas.openxmlformats.org/drawingml/2006/main" name="Theme30">
  <a:themeElements>
    <a:clrScheme name="Theme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2024-11-20T05:37:01Z</dcterms:created>
  <dcterms:modified xsi:type="dcterms:W3CDTF">2024-11-20T05:37:01Z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