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071458" ContentType="image/png"/>
  <Default Extension="731105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2c71fb541.44071458"/>
  <Relationship Id="rId3" Type="http://schemas.openxmlformats.org/officeDocument/2006/relationships/image" Target="../media/logo_673d722c7f8e252.731105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The Epidemiology, Symptoms, Risk Factors and Cardiovascular Complications of COVID-19" descr="The Epidemiology, Symptoms, Risk Factors and Cardiovascular Complications of COVID-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43475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ugustine DX, Keteepe-Arachi T, Malhotr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pidemiology, Symptoms, Risk Factors and Cardiovascular Complications of COVID-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2024-11-20T05:22:52Z</dcterms:created>
  <dcterms:modified xsi:type="dcterms:W3CDTF">2024-11-20T05:22:52Z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