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673988" ContentType="image/png"/>
  <Default Extension="139727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4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23d4856a11.07673988"/>
  <Relationship Id="rId3" Type="http://schemas.openxmlformats.org/officeDocument/2006/relationships/image" Target="../media/logo_673d723d57bfa92.139727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00525"/>
          <a:chOff x="9525" y="9525"/>
          <a:chExt cx="9229725" cy="4200525"/>
        </a:xfrm>
      </p:grpSpPr>
      <p:pic>
        <p:nvPicPr>
          <p:cNvPr id="1" name="Factors that Can Help Differentiate Physiological Adaptation from Pathological Change in Athletes" descr="Factors that Can Help Differentiate Physiological Adaptation from Pathological Change in Athle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38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ugustine DX, Keteepe-Arachi T, Malhotra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ctors that Can Help Differentiate Physiological Adaptation from Pathological Change in Athle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2024-11-20T05:23:09Z</dcterms:created>
  <dcterms:modified xsi:type="dcterms:W3CDTF">2024-11-20T05:23:09Z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