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896491" ContentType="image/png"/>
  <Default Extension="071903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1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4e90bbd431.62896491"/>
  <Relationship Id="rId3" Type="http://schemas.openxmlformats.org/officeDocument/2006/relationships/image" Target="../media/logo_673d74e9206cb22.071903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ummary of Recent Return to Training Consensus Statements in Athletes with Confirmed or Suspected COVID-19" descr="Summary of Recent Return to Training Consensus Statements in Athletes with Confirmed or Suspected COVID-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672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ugustine DX, Keteepe-Arachi T, Malhotra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Recent Return to Training Consensus Statements in Athletes with Confirmed or Suspected COVID-19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2024-11-20T05:34:33Z</dcterms:created>
  <dcterms:modified xsi:type="dcterms:W3CDTF">2024-11-20T05:34:33Z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