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984349" ContentType="image/png"/>
  <Default Extension="078781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3dbb99a511.49984349"/>
  <Relationship Id="rId3" Type="http://schemas.openxmlformats.org/officeDocument/2006/relationships/image" Target="../media/logo_673d73dbc7d3e02.078781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47975"/>
          <a:chOff x="9525" y="9525"/>
          <a:chExt cx="9229725" cy="2847975"/>
        </a:xfrm>
      </p:grpSpPr>
      <p:pic>
        <p:nvPicPr>
          <p:cNvPr id="1" name="Risk Stratification of Those with Coronary Disease Prior to Sports Participation" descr="Risk Stratification of Those with Coronary Disease Prior to Sports Particip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85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ugustine DX, Keteepe-Arachi T, Malhotr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Stratification of Those with Coronary Disease Prior to Sports Particip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2024-11-20T05:30:03Z</dcterms:created>
  <dcterms:modified xsi:type="dcterms:W3CDTF">2024-11-20T05:30:03Z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