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843205" ContentType="image/png"/>
  <Default Extension="181597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5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2699df3141.67843205"/>
  <Relationship Id="rId3" Type="http://schemas.openxmlformats.org/officeDocument/2006/relationships/image" Target="../media/logo_673d7269b659752.181597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05450"/>
          <a:chOff x="9525" y="9525"/>
          <a:chExt cx="9229725" cy="5505450"/>
        </a:xfrm>
      </p:grpSpPr>
      <p:pic>
        <p:nvPicPr>
          <p:cNvPr id="1" name="Selected Randomised Controlled Trials on the Role of Medical Therapy and Revascularisation in Stable Coronary Artery Disease" descr="Selected Randomised Controlled Trials on the Role of Medical Therapy and Revascularisation in Stable Coronary Artery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638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p JJL, Chew DP, Stone G, Tan JW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lected Randomised Controlled Trials on the Role of Medical Therapy and Revascularisation in Stable Coronary Artery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2024-11-20T05:23:53Z</dcterms:created>
  <dcterms:modified xsi:type="dcterms:W3CDTF">2024-11-20T05:23:53Z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