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6823296" ContentType="image/png"/>
  <Default Extension="5130758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9690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73f71678581.46823296"/>
  <Relationship Id="rId3" Type="http://schemas.openxmlformats.org/officeDocument/2006/relationships/image" Target="../media/logo_673d73f728e4562.5130758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238875"/>
          <a:chOff x="9525" y="9525"/>
          <a:chExt cx="9229725" cy="6238875"/>
        </a:xfrm>
      </p:grpSpPr>
      <p:pic>
        <p:nvPicPr>
          <p:cNvPr id="1" name="Goals of Medical Therapy in the ISCHEMIA Trial" descr="Goals of Medical Therapy in the ISCHEMIA Trial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05325" cy="54768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Yap JJL, Chew DP, Stone G, Tan JW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oals of Medical Therapy in the ISCHEMIA Tria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0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0.4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0">
  <a:themeElements>
    <a:clrScheme name="Theme6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2024-11-20T05:30:31Z</dcterms:created>
  <dcterms:modified xsi:type="dcterms:W3CDTF">2024-11-20T05:30:31Z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