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306465" ContentType="image/png"/>
  <Default Extension="307602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f14a2a541.69306465"/>
  <Relationship Id="rId3" Type="http://schemas.openxmlformats.org/officeDocument/2006/relationships/image" Target="../media/logo_673d74f160bdd22.307602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Diagnostic Algorithm and Modalities Used to Diagnose Myocardial Bridging" descr="Diagnostic Algorithm and Modalities Used to Diagnose Myocardial Brid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dke S, Vidovic J, Patel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lgorithm and Modalities Used to Diagnose Myocardial Brid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2024-11-20T05:34:41Z</dcterms:created>
  <dcterms:modified xsi:type="dcterms:W3CDTF">2024-11-20T05:34:41Z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