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244942" ContentType="image/png"/>
  <Default Extension="764656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2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3dd317041.91244942"/>
  <Relationship Id="rId3" Type="http://schemas.openxmlformats.org/officeDocument/2006/relationships/image" Target="../media/logo_673d713deb37772.764656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Manifestation of Myocardial Bridging on Coronary Angiogram" descr="Manifestation of Myocardial Bridging on Coronary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dke S, Vidovic J, Patel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ifestation of Myocardial Bridging on Coronary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2024-11-20T05:18:53Z</dcterms:created>
  <dcterms:modified xsi:type="dcterms:W3CDTF">2024-11-20T05:18:53Z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