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599341" ContentType="image/png"/>
  <Default Extension="902306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12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4ceae63301.95599341"/>
  <Relationship Id="rId3" Type="http://schemas.openxmlformats.org/officeDocument/2006/relationships/image" Target="../media/logo_673d84cec369322.902306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38625"/>
          <a:chOff x="9525" y="9525"/>
          <a:chExt cx="9229725" cy="4238625"/>
        </a:xfrm>
      </p:grpSpPr>
      <p:pic>
        <p:nvPicPr>
          <p:cNvPr id="1" name="Diagnostic Sign of Myocardial Bridging on Intravascular Ultrasound" descr="Diagnostic Sign of Myocardial Bridging on Intravascular Ultras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57700" cy="3476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dke S, Vidovic J, Patel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gnostic Sign of Myocardial Bridging on Intravascular Ultrasoun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2024-11-20T06:42:22Z</dcterms:created>
  <dcterms:modified xsi:type="dcterms:W3CDTF">2024-11-20T06:42:22Z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