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937519" ContentType="image/png"/>
  <Default Extension="493148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1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4f00672b61.21937519"/>
  <Relationship Id="rId3" Type="http://schemas.openxmlformats.org/officeDocument/2006/relationships/image" Target="../media/logo_673d74f02018d32.493148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24650"/>
          <a:chOff x="9525" y="9525"/>
          <a:chExt cx="9229725" cy="6724650"/>
        </a:xfrm>
      </p:grpSpPr>
      <p:pic>
        <p:nvPicPr>
          <p:cNvPr id="1" name="Intravascular Ultrasound Findings of Myocardial Bridging Along the Left Anterior Descending Artery" descr="Intravascular Ultrasound Findings of Myocardial Bridging Along the Left Anterior Descending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962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dke S, Vidovic J, Patel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vascular Ultrasound Findings of Myocardial Bridging Along the Left Anterior Descending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2024-11-20T05:34:40Z</dcterms:created>
  <dcterms:modified xsi:type="dcterms:W3CDTF">2024-11-20T05:34:40Z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