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09344" ContentType="image/png"/>
  <Default Extension="128435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797e1c981.98209344"/>
  <Relationship Id="rId3" Type="http://schemas.openxmlformats.org/officeDocument/2006/relationships/image" Target="../media/logo_673d7379912f252.128435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Treatment Algorithm for Myocardial Bridging According to Severity" descr="Treatment Algorithm for Myocardial Bridging According to Sever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dke S, Vidovic J, Patel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Myocardial Bridging According to Sever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2024-11-20T05:28:25Z</dcterms:created>
  <dcterms:modified xsi:type="dcterms:W3CDTF">2024-11-20T05:28:25Z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