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0708969" ContentType="image/png"/>
  <Default Extension="0882489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29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6455efaf461.20708969"/>
  <Relationship Id="rId3" Type="http://schemas.openxmlformats.org/officeDocument/2006/relationships/image" Target="../media/logo_673d645619c7e92.0882489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7210425"/>
          <a:chOff x="9525" y="9525"/>
          <a:chExt cx="9229725" cy="7210425"/>
        </a:xfrm>
      </p:grpSpPr>
      <p:pic>
        <p:nvPicPr>
          <p:cNvPr id="1" name="Postulated Mechanisms of SGLT2 Inhibitors" descr="Postulated Mechanisms of SGLT2 Inhibito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448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o CWH, Fei Y, Cheung BM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stulated Mechanisms of SGLT2 Inhibitor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1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2024-11-20T04:23:50Z</dcterms:created>
  <dcterms:modified xsi:type="dcterms:W3CDTF">2024-11-20T04:23:50Z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