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408457" ContentType="image/png"/>
  <Default Extension="345468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3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64cd567aa01.26408457"/>
  <Relationship Id="rId3" Type="http://schemas.openxmlformats.org/officeDocument/2006/relationships/image" Target="../media/logo_673d64cd7a84f62.345468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24525"/>
          <a:chOff x="9525" y="9525"/>
          <a:chExt cx="9229725" cy="5724525"/>
        </a:xfrm>
      </p:grpSpPr>
      <p:pic>
        <p:nvPicPr>
          <p:cNvPr id="1" name="Incretin Physiology and Mechanisms of Action of DPP-4 Inhibitors and GLP-1 Receptor Agonists" descr="Incretin Physiology and Mechanisms of Action of DPP-4 Inhibitors and GLP-1 Receptor Agonis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62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 CWH, Fei Y, Cheung BM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cretin Physiology and Mechanisms of Action of DPP-4 Inhibitors and GLP-1 Receptor Agonis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2024-11-20T04:25:49Z</dcterms:created>
  <dcterms:modified xsi:type="dcterms:W3CDTF">2024-11-20T04:25:49Z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