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008465" ContentType="image/png"/>
  <Default Extension="629158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32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65c794c7e61.88008465"/>
  <Relationship Id="rId3" Type="http://schemas.openxmlformats.org/officeDocument/2006/relationships/image" Target="../media/logo_673d65c798fd642.629158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86200"/>
          <a:chOff x="9525" y="9525"/>
          <a:chExt cx="9229725" cy="3886200"/>
        </a:xfrm>
      </p:grpSpPr>
      <p:pic>
        <p:nvPicPr>
          <p:cNvPr id="1" name="Current Recommendations on Antidiabetic Drugs" descr="Current Recommendations on Antidiabetic Drug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24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 CWH, Fei Y, Cheung BM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urrent Recommendations on Antidiabetic Drug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2024-11-20T04:29:59Z</dcterms:created>
  <dcterms:modified xsi:type="dcterms:W3CDTF">2024-11-20T04:29:59Z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