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134707" ContentType="image/png"/>
  <Default Extension="890692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4d3a2a5b01.56134707"/>
  <Relationship Id="rId3" Type="http://schemas.openxmlformats.org/officeDocument/2006/relationships/image" Target="../media/logo_673d64d3babb192.890692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leted and On-going CVOTs of New Antidiabetic Drugs" descr="Completed and On-going CVOTs of New Antidiabetic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 CWH, Fei Y, Cheung BM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eted and On-going CVOTs of New Antidiabetic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2024-11-20T04:25:55Z</dcterms:created>
  <dcterms:modified xsi:type="dcterms:W3CDTF">2024-11-20T04:25:55Z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