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557672" ContentType="image/png"/>
  <Default Extension="34903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761994a311.94557672"/>
  <Relationship Id="rId3" Type="http://schemas.openxmlformats.org/officeDocument/2006/relationships/image" Target="../media/logo_673d6761b41dc32.34903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leted and On-going CVOTs of New Antidiabetic Drugs Cont." descr="Completed and On-going CVOTs of New Antidiabetic Drugs 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 CWH, Fei Y, Cheung BM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eted and On-going CVOTs of New Antidiabetic Drugs 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2024-11-20T04:36:49Z</dcterms:created>
  <dcterms:modified xsi:type="dcterms:W3CDTF">2024-11-20T04:36:49Z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