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335281" ContentType="image/png"/>
  <Default Extension="4126346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42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6967a296f01.80335281"/>
  <Relationship Id="rId3" Type="http://schemas.openxmlformats.org/officeDocument/2006/relationships/image" Target="../media/logo_673d6967b8fd142.4126346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ummary of the Radial Access Vascular Complications, Incidence, Risk Factors, Prevention, and Management" descr="Summary of the Radial Access Vascular Complications, Incidence, Risk Factors, Prevention, and Manage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338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angwiwat T, Blankenship J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the Radial Access Vascular Complications, Incidence, Risk Factors, Prevention, and Manage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2024-11-20T04:45:27Z</dcterms:created>
  <dcterms:modified xsi:type="dcterms:W3CDTF">2024-11-20T04:45:27Z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