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015024" ContentType="image/png"/>
  <Default Extension="650672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3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6d1727cd41.41015024"/>
  <Relationship Id="rId3" Type="http://schemas.openxmlformats.org/officeDocument/2006/relationships/image" Target="../media/logo_673d66d18d4f812.650672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giography of Radial Artery Spasm" descr="Angiography of Radial Artery Spa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05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angwiwat T, Blankenship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graphy of Radial Artery Spa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2024-11-20T04:34:25Z</dcterms:created>
  <dcterms:modified xsi:type="dcterms:W3CDTF">2024-11-20T04:34:25Z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