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426658" ContentType="image/png"/>
  <Default Extension="640066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2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631a0c70491.31426658"/>
  <Relationship Id="rId3" Type="http://schemas.openxmlformats.org/officeDocument/2006/relationships/image" Target="../media/logo_673d631a2241d12.640066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86275"/>
          <a:chOff x="9525" y="9525"/>
          <a:chExt cx="9229725" cy="4486275"/>
        </a:xfrm>
      </p:grpSpPr>
      <p:pic>
        <p:nvPicPr>
          <p:cNvPr id="1" name="Cine Images of Non‑coronary Artery Dissection" descr="Cine Images of Non‑coronary Artery Diss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724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angwiwat T, Blankenship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ne Images of Non‑coronary Artery Diss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2024-11-20T04:18:34Z</dcterms:created>
  <dcterms:modified xsi:type="dcterms:W3CDTF">2024-11-20T04:18:34Z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