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426658" ContentType="image/png"/>
  <Default Extension="64006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2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31a0c70491.31426658"/>
  <Relationship Id="rId3" Type="http://schemas.openxmlformats.org/officeDocument/2006/relationships/image" Target="../media/logo_673d631a2241d12.64006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Cine Images of Non‑coronary Artery Dissection" descr="Cine Images of Non‑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angwiwat T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ne Images of Non‑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2024-11-20T04:18:34Z</dcterms:created>
  <dcterms:modified xsi:type="dcterms:W3CDTF">2024-11-20T04:18:34Z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