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362868" ContentType="image/png"/>
  <Default Extension="714254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3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5200e0d671.46362868"/>
  <Relationship Id="rId3" Type="http://schemas.openxmlformats.org/officeDocument/2006/relationships/image" Target="../media/logo_673d652025b3892.714254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86425"/>
          <a:chOff x="9525" y="9525"/>
          <a:chExt cx="9229725" cy="5686425"/>
        </a:xfrm>
      </p:grpSpPr>
      <p:pic>
        <p:nvPicPr>
          <p:cNvPr id="1" name="Angiography of Radial Artery Perforation" descr="Angiography of Radial Artery Perfo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924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angwiwat T, Blankenship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phy of Radial Artery Perfo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2024-11-20T04:27:12Z</dcterms:created>
  <dcterms:modified xsi:type="dcterms:W3CDTF">2024-11-20T04:27:12Z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