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260085" ContentType="image/png"/>
  <Default Extension="939999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39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851e51f811.54260085"/>
  <Relationship Id="rId3" Type="http://schemas.openxmlformats.org/officeDocument/2006/relationships/image" Target="../media/logo_673d68520d7a802.939999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15025"/>
          <a:chOff x="9525" y="9525"/>
          <a:chExt cx="9229725" cy="5915025"/>
        </a:xfrm>
      </p:grpSpPr>
      <p:pic>
        <p:nvPicPr>
          <p:cNvPr id="1" name="Angiography of Radial Artery Arteriovenous Fistula" descr="Angiography of Radial Artery Arteriovenous Fistul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153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angwiwat T, Blankenship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graphy of Radial Artery Arteriovenous Fistu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2024-11-20T04:40:50Z</dcterms:created>
  <dcterms:modified xsi:type="dcterms:W3CDTF">2024-11-20T04:40:50Z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