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481952" ContentType="image/png"/>
  <Default Extension="623179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2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4731715241.81481952"/>
  <Relationship Id="rId3" Type="http://schemas.openxmlformats.org/officeDocument/2006/relationships/image" Target="../media/logo_673d6473292a792.623179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48125"/>
          <a:chOff x="9525" y="9525"/>
          <a:chExt cx="9229725" cy="4048125"/>
        </a:xfrm>
      </p:grpSpPr>
      <p:pic>
        <p:nvPicPr>
          <p:cNvPr id="1" name="Atrial Arrhythmias in the Ageing Population with Congenital Heart Disease: Changing Types and Patterns" descr="Atrial Arrhythmias in the Ageing Population with Congenital Heart Disease: Changing Types and Patter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86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 de Miguel I, Ávi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rial Arrhythmias in the Ageing Population with Congenital Heart Disease: Changing Types and Patter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2024-11-20T04:24:19Z</dcterms:created>
  <dcterms:modified xsi:type="dcterms:W3CDTF">2024-11-20T04:24:19Z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