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555908" ContentType="image/png"/>
  <Default Extension="847136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38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6829aebea81.15555908"/>
  <Relationship Id="rId3" Type="http://schemas.openxmlformats.org/officeDocument/2006/relationships/image" Target="../media/logo_673d6829bb5da72.847136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29150"/>
          <a:chOff x="9525" y="9525"/>
          <a:chExt cx="9229725" cy="4629150"/>
        </a:xfrm>
      </p:grpSpPr>
      <p:pic>
        <p:nvPicPr>
          <p:cNvPr id="1" name="Acute Management of AF in Adults with Congenital Heart Disease" descr="Acute Management of AF in Adults with Congenital Heart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3867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tín de Miguel I, Ávila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cute Management of AF in Adults with Congenital Heart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2024-11-20T04:40:09Z</dcterms:created>
  <dcterms:modified xsi:type="dcterms:W3CDTF">2024-11-20T04:40:09Z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