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953523" ContentType="image/png"/>
  <Default Extension="715757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34d199a71.44953523"/>
  <Relationship Id="rId3" Type="http://schemas.openxmlformats.org/officeDocument/2006/relationships/image" Target="../media/logo_673d5734e794762.715757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Evidence of Acute Pharmacological Cardioversion in Adult Congenital Heart Disease" descr="Evidence of Acute Pharmacological Cardioversion in Adult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 de Miguel I, Ávi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idence of Acute Pharmacological Cardioversion in Adult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2024-11-20T03:27:48Z</dcterms:created>
  <dcterms:modified xsi:type="dcterms:W3CDTF">2024-11-20T03:27:48Z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