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732959" ContentType="image/png"/>
  <Default Extension="813377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c4cc69f371.73732959"/>
  <Relationship Id="rId3" Type="http://schemas.openxmlformats.org/officeDocument/2006/relationships/image" Target="../media/logo_673d5c4cdaba122.813377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Long-term Management of AF in Adults with Congenital Heart Disease" descr="Long-term Management of AF in Adults with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95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 de Miguel I, Ávi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-term Management of AF in Adults with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2024-11-20T03:49:32Z</dcterms:created>
  <dcterms:modified xsi:type="dcterms:W3CDTF">2024-11-20T03:49:32Z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