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9196272" ContentType="image/png"/>
  <Default Extension="456564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97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817e413c01.49196272"/>
  <Relationship Id="rId3" Type="http://schemas.openxmlformats.org/officeDocument/2006/relationships/image" Target="../media/logo_673d5817e8db362.456564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72125"/>
          <a:chOff x="9525" y="9525"/>
          <a:chExt cx="9229725" cy="5572125"/>
        </a:xfrm>
      </p:grpSpPr>
      <p:pic>
        <p:nvPicPr>
          <p:cNvPr id="1" name="Evidence of Catheter Ablation for AF in Adults With Congenital Heart Disease" descr="Evidence of Catheter Ablation for AF in Adults With Congenital Heart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810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tín de Miguel I, Ávila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vidence of Catheter Ablation for AF in Adults With Congenital Heart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2024-11-20T03:31:35Z</dcterms:created>
  <dcterms:modified xsi:type="dcterms:W3CDTF">2024-11-20T03:31:35Z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