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196272" ContentType="image/png"/>
  <Default Extension="456564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17e413c01.49196272"/>
  <Relationship Id="rId3" Type="http://schemas.openxmlformats.org/officeDocument/2006/relationships/image" Target="../media/logo_673d5817e8db362.456564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Evidence of Catheter Ablation for AF in Adults With Congenital Heart Disease" descr="Evidence of Catheter Ablation for AF in Adults With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 de Miguel I, Ávi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 of Catheter Ablation for AF in Adults With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2024-11-20T03:31:35Z</dcterms:created>
  <dcterms:modified xsi:type="dcterms:W3CDTF">2024-11-20T03:31:35Z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