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395342" ContentType="image/png"/>
  <Default Extension="762572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7417415381.11395342"/>
  <Relationship Id="rId3" Type="http://schemas.openxmlformats.org/officeDocument/2006/relationships/image" Target="../media/logo_673d5741819c692.762572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62500"/>
          <a:chOff x="9525" y="9525"/>
          <a:chExt cx="9229725" cy="4762500"/>
        </a:xfrm>
      </p:grpSpPr>
      <p:pic>
        <p:nvPicPr>
          <p:cNvPr id="1" name="COVID-19 Patients Who Required Hospitalisation During the First Wave of the Pandemic Between March and July 2020 in Asturias, Showing Severity and Deaths per Age Range" descr="COVID-19 Patients Who Required Hospitalisation During the First Wave of the Pandemic Between March and July 2020 in Asturias, Showing Severity and Deaths per Age Ran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to E, Avanzas P, Gómez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VID-19 Patients Who Required Hospitalisation During the First Wave of the Pandemic Between March and July 2020 in Asturias, Showing Severity and Deaths per Age Ran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2024-11-20T03:28:01Z</dcterms:created>
  <dcterms:modified xsi:type="dcterms:W3CDTF">2024-11-20T03:28:01Z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