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494990" ContentType="image/png"/>
  <Default Extension="590972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64c709471.52494990"/>
  <Relationship Id="rId3" Type="http://schemas.openxmlformats.org/officeDocument/2006/relationships/image" Target="../media/logo_673d5764dc98352.590972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76925"/>
          <a:chOff x="9525" y="9525"/>
          <a:chExt cx="9229725" cy="5876925"/>
        </a:xfrm>
      </p:grpSpPr>
      <p:pic>
        <p:nvPicPr>
          <p:cNvPr id="1" name="The Renin–Angiotensin–Aldosterone System" descr="The Renin–Angiotensin–Aldosterone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114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to E, Avanzas P, Gó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enin–Angiotensin–Aldosterone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2024-11-20T03:28:36Z</dcterms:created>
  <dcterms:modified xsi:type="dcterms:W3CDTF">2024-11-20T03:28:36Z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