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831087" ContentType="image/png"/>
  <Default Extension="779689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02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a0dea5e951.40831087"/>
  <Relationship Id="rId3" Type="http://schemas.openxmlformats.org/officeDocument/2006/relationships/image" Target="../media/logo_673d5a0e0453e62.779689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10025"/>
          <a:chOff x="9525" y="9525"/>
          <a:chExt cx="9229725" cy="4010025"/>
        </a:xfrm>
      </p:grpSpPr>
      <p:pic>
        <p:nvPicPr>
          <p:cNvPr id="1" name="Rate of Comorbidities Among COVID-19 Patients Hospitalised in the Region of Asturias" descr="Rate of Comorbidities Among COVID-19 Patients Hospitalised in the Region of Asturia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3248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to E, Avanzas P, Gómez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te of Comorbidities Among COVID-19 Patients Hospitalised in the Region of Asturi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2024-11-20T03:39:58Z</dcterms:created>
  <dcterms:modified xsi:type="dcterms:W3CDTF">2024-11-20T03:39:58Z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