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831087" ContentType="image/png"/>
  <Default Extension="77968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0dea5e951.40831087"/>
  <Relationship Id="rId3" Type="http://schemas.openxmlformats.org/officeDocument/2006/relationships/image" Target="../media/logo_673d5a0e0453e62.77968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Rate of Comorbidities Among COVID-19 Patients Hospitalised in the Region of Asturias" descr="Rate of Comorbidities Among COVID-19 Patients Hospitalised in the Region of Astur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to E, Avanzas P, Gó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e of Comorbidities Among COVID-19 Patients Hospitalised in the Region of Astur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2024-11-20T03:39:58Z</dcterms:created>
  <dcterms:modified xsi:type="dcterms:W3CDTF">2024-11-20T03:39:58Z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