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19013" ContentType="image/png"/>
  <Default Extension="860997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36cb1df91.08419013"/>
  <Relationship Id="rId3" Type="http://schemas.openxmlformats.org/officeDocument/2006/relationships/image" Target="../media/logo_673d5536ea8e312.860997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Potential Advantages and Disadvantages of Drug-coated Balloons" descr="Potential Advantages and Disadvantages of Drug-coated Ballo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43475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sel GM, Schneider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Advantages and Disadvantages of Drug-coated Ballo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1):63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2024-11-20T03:19:18Z</dcterms:created>
  <dcterms:modified xsi:type="dcterms:W3CDTF">2024-11-20T03:19:18Z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