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369819" ContentType="image/png"/>
  <Default Extension="20029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e8a67b981.35369819"/>
  <Relationship Id="rId3" Type="http://schemas.openxmlformats.org/officeDocument/2006/relationships/image" Target="../media/logo_673d57e8b6ecd62.20029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Potential Advantages and Disadvantages of Drug-coated Balloons" descr="Potential Advantages and Disadvantages of Drug-coated Ballo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95875" cy="3257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sel GM, Schneider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Advantages and Disadvantages of Drug-coated Ballo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, 2012;9(2):112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2.9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2024-11-20T03:30:48Z</dcterms:created>
  <dcterms:modified xsi:type="dcterms:W3CDTF">2024-11-20T03:30:48Z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