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207957" ContentType="image/png"/>
  <Default Extension="485619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4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3b4660f251.95207957"/>
  <Relationship Id="rId3" Type="http://schemas.openxmlformats.org/officeDocument/2006/relationships/image" Target="../media/logo_673803b47e0f252.485619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Selected Studies Enrolling More than 100 Patients" descr="Selected Studies Enrolling More than 100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elmoneim SS, Mulvagh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ed Studies Enrolling More than 100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09;6(2):16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09.6.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2024-11-16T02:30:12Z</dcterms:created>
  <dcterms:modified xsi:type="dcterms:W3CDTF">2024-11-16T02:30:12Z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