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5207957" ContentType="image/png"/>
  <Default Extension="4856196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04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3b4660f251.95207957"/>
  <Relationship Id="rId3" Type="http://schemas.openxmlformats.org/officeDocument/2006/relationships/image" Target="../media/logo_673803b47e0f252.4856196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05400"/>
          <a:chOff x="9525" y="9525"/>
          <a:chExt cx="9229725" cy="5105400"/>
        </a:xfrm>
      </p:grpSpPr>
      <p:pic>
        <p:nvPicPr>
          <p:cNvPr id="1" name="Selected Studies Enrolling More than 100 Patients" descr="Selected Studies Enrolling More than 100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343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bdelmoneim SS, Mulvagh S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lected Studies Enrolling More than 100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2009;6(2):16–2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09.6.2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2024-11-16T02:30:12Z</dcterms:created>
  <dcterms:modified xsi:type="dcterms:W3CDTF">2024-11-16T02:30:12Z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