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616582" ContentType="image/png"/>
  <Default Extension="82373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ae120bc91.13616582"/>
  <Relationship Id="rId3" Type="http://schemas.openxmlformats.org/officeDocument/2006/relationships/image" Target="../media/logo_673807ae2a0c572.82373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Selected Studies Enrolling More than 500 Patients" descr="Selected Studies Enrolling More than 500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Studies Enrolling More than 500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2024-11-16T02:47:10Z</dcterms:created>
  <dcterms:modified xsi:type="dcterms:W3CDTF">2024-11-16T02:47:10Z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