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616582" ContentType="image/png"/>
  <Default Extension="823733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ae120bc91.13616582"/>
  <Relationship Id="rId3" Type="http://schemas.openxmlformats.org/officeDocument/2006/relationships/image" Target="../media/logo_673807ae2a0c572.823733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86400"/>
          <a:chOff x="9525" y="9525"/>
          <a:chExt cx="9229725" cy="5486400"/>
        </a:xfrm>
      </p:grpSpPr>
      <p:pic>
        <p:nvPicPr>
          <p:cNvPr id="1" name="Selected Studies Enrolling More than 500 Patients" descr="Selected Studies Enrolling More than 500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24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moneim SS, Mulvagh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ed Studies Enrolling More than 500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2009;6(2):16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09.6.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2024-11-16T02:47:10Z</dcterms:created>
  <dcterms:modified xsi:type="dcterms:W3CDTF">2024-11-16T02:47:10Z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