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04641" ContentType="image/png"/>
  <Default Extension="175163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1a88349361.60604641"/>
  <Relationship Id="rId3" Type="http://schemas.openxmlformats.org/officeDocument/2006/relationships/image" Target="../media/logo_673811a89c28382.175163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86100"/>
          <a:chOff x="9525" y="9525"/>
          <a:chExt cx="9229725" cy="3086100"/>
        </a:xfrm>
      </p:grpSpPr>
      <p:pic>
        <p:nvPicPr>
          <p:cNvPr id="1" name="Selected Studies Evaluating the Diagnostic" descr="Selected Studies Evaluating the Diagnost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2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Studies Evaluating the Diagnost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2024-11-16T03:29:44Z</dcterms:created>
  <dcterms:modified xsi:type="dcterms:W3CDTF">2024-11-16T03:29:44Z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