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688977" ContentType="image/png"/>
  <Default Extension="037329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05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410db97b61.28688977"/>
  <Relationship Id="rId3" Type="http://schemas.openxmlformats.org/officeDocument/2006/relationships/image" Target="../media/logo_673804110338672.037329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91025"/>
          <a:chOff x="9525" y="9525"/>
          <a:chExt cx="9229725" cy="4391025"/>
        </a:xfrm>
      </p:grpSpPr>
      <p:pic>
        <p:nvPicPr>
          <p:cNvPr id="1" name="Effect of Contrast Left Ventricular Opacification" descr="Effect of Contrast Left Ventricular Opacific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76875" cy="3629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bdelmoneim SS, Mulvagh S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ffect of Contrast Left Ventricular Opacific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2009;6(2):16–2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09.6.2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2024-11-16T02:31:45Z</dcterms:created>
  <dcterms:modified xsi:type="dcterms:W3CDTF">2024-11-16T02:31:45Z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