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143092" ContentType="image/png"/>
  <Default Extension="263777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9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14bbc3da51.83143092"/>
  <Relationship Id="rId3" Type="http://schemas.openxmlformats.org/officeDocument/2006/relationships/image" Target="../media/logo_6738014bd6ea192.263777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se of a 64-year-old Male Who Underwent" descr="Case of a 64-year-old Male Who Underw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of a 64-year-old Male Who Underw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2024-11-16T02:19:55Z</dcterms:created>
  <dcterms:modified xsi:type="dcterms:W3CDTF">2024-11-16T02:19:55Z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