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827014" ContentType="image/png"/>
  <Default Extension="211870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6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459161b661.05827014"/>
  <Relationship Id="rId3" Type="http://schemas.openxmlformats.org/officeDocument/2006/relationships/image" Target="../media/logo_6738045928e2c02.211870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71925"/>
          <a:chOff x="9525" y="9525"/>
          <a:chExt cx="9229725" cy="3971925"/>
        </a:xfrm>
      </p:grpSpPr>
      <p:pic>
        <p:nvPicPr>
          <p:cNvPr id="1" name="Summary of Studies Evaluating Myocardial" descr="Summary of Studies Evaluating Myocard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09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elmoneim SS, Mulvagh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tudies Evaluating Myocard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09;6(2):16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09.6.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2024-11-16T02:32:57Z</dcterms:created>
  <dcterms:modified xsi:type="dcterms:W3CDTF">2024-11-16T02:32:57Z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