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532609" ContentType="image/png"/>
  <Default Extension="691711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97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582096bac01.34532609"/>
  <Relationship Id="rId3" Type="http://schemas.openxmlformats.org/officeDocument/2006/relationships/image" Target="../media/logo_673d5820b168542.691711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62600"/>
          <a:chOff x="9525" y="9525"/>
          <a:chExt cx="9229725" cy="5562600"/>
        </a:xfrm>
      </p:grpSpPr>
      <p:pic>
        <p:nvPicPr>
          <p:cNvPr id="1" name="Implanting the device" descr="Implanting the dev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353425" cy="4800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unningham N, Patwala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mplanting the dev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2024-11-20T03:31:44Z</dcterms:created>
  <dcterms:modified xsi:type="dcterms:W3CDTF">2024-11-20T03:31:44Z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